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1" r:id="rId2"/>
    <p:sldId id="260" r:id="rId3"/>
    <p:sldId id="262" r:id="rId4"/>
    <p:sldId id="263" r:id="rId5"/>
    <p:sldId id="264" r:id="rId6"/>
    <p:sldId id="265" r:id="rId7"/>
    <p:sldId id="267" r:id="rId8"/>
    <p:sldId id="266" r:id="rId9"/>
    <p:sldId id="268" r:id="rId10"/>
    <p:sldId id="275" r:id="rId11"/>
    <p:sldId id="276" r:id="rId12"/>
    <p:sldId id="277" r:id="rId13"/>
    <p:sldId id="269" r:id="rId14"/>
    <p:sldId id="273" r:id="rId15"/>
    <p:sldId id="271" r:id="rId16"/>
    <p:sldId id="274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0"/>
  </p:normalViewPr>
  <p:slideViewPr>
    <p:cSldViewPr snapToGrid="0" snapToObjects="1">
      <p:cViewPr varScale="1">
        <p:scale>
          <a:sx n="63" d="100"/>
          <a:sy n="63" d="100"/>
        </p:scale>
        <p:origin x="-5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7494E-614F-7B49-899C-8796434717D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DACA7-C837-1546-8489-FCECC10C3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254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aoh.com_application_form.html&amp;d=DwICAg&amp;c=0W9Vy5nnhl9u_frqx4vrzKSNz08jjO3fIve6wVqRTVo&amp;r=uzHsPWJ2j_UlLsxP4kio_gqWvEBUgMl-7Pjkt4IDYmw&amp;m=XrsBlbCduQDfdme_7x6XeFHXBF4g8A3Ah2Oa5lK3hxE&amp;s=fJEh0JHb4yQosY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aoh.com/ic_landing_tes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Marketing, promotion, and advertising,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595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35" y="0"/>
            <a:ext cx="7266609" cy="5573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1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70" y="0"/>
            <a:ext cx="8001000" cy="5553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23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342348"/>
            <a:ext cx="10058400" cy="5054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13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From the landing page, we can gather basic information or they can go to our application</a:t>
            </a:r>
          </a:p>
          <a:p>
            <a:r>
              <a:rPr lang="en-US" dirty="0" smtClean="0"/>
              <a:t>The application will be the primary link on our new web page</a:t>
            </a:r>
          </a:p>
          <a:p>
            <a:pPr lvl="1"/>
            <a:r>
              <a:rPr lang="en-US" dirty="0" smtClean="0"/>
              <a:t>Completed application go to organizer, Office, Webmaster and </a:t>
            </a:r>
            <a:r>
              <a:rPr lang="en-US" dirty="0" err="1" smtClean="0"/>
              <a:t>vp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AOH New Application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58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=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</a:p>
          <a:p>
            <a:r>
              <a:rPr lang="en-US" dirty="0" smtClean="0"/>
              <a:t>Local Recruiting of applicant</a:t>
            </a:r>
          </a:p>
          <a:p>
            <a:r>
              <a:rPr lang="en-US" dirty="0" smtClean="0"/>
              <a:t>Vet applicant</a:t>
            </a:r>
          </a:p>
          <a:p>
            <a:r>
              <a:rPr lang="en-US" dirty="0" smtClean="0"/>
              <a:t>Install applicant</a:t>
            </a:r>
          </a:p>
          <a:p>
            <a:r>
              <a:rPr lang="en-US" dirty="0" smtClean="0"/>
              <a:t>Retain applicant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01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09" y="106018"/>
            <a:ext cx="6362437" cy="5287618"/>
          </a:xfrm>
        </p:spPr>
      </p:pic>
    </p:spTree>
    <p:extLst>
      <p:ext uri="{BB962C8B-B14F-4D97-AF65-F5344CB8AC3E}">
        <p14:creationId xmlns="" xmlns:p14="http://schemas.microsoft.com/office/powerpoint/2010/main" val="198151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23" y="0"/>
            <a:ext cx="6539396" cy="5434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3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0"/>
            <a:ext cx="6917635" cy="5564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546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113196"/>
            <a:ext cx="10058400" cy="54244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592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39" y="0"/>
            <a:ext cx="7578587" cy="6038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82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 is the key to identity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0" y="2034283"/>
            <a:ext cx="11169191" cy="2784297"/>
          </a:xfrm>
        </p:spPr>
      </p:pic>
    </p:spTree>
    <p:extLst>
      <p:ext uri="{BB962C8B-B14F-4D97-AF65-F5344CB8AC3E}">
        <p14:creationId xmlns="" xmlns:p14="http://schemas.microsoft.com/office/powerpoint/2010/main" val="195874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Marketing, Promotion, and advertising,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Social Media Guide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08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content</a:t>
            </a:r>
            <a:endParaRPr lang="en-US" dirty="0"/>
          </a:p>
        </p:txBody>
      </p:sp>
      <p:pic>
        <p:nvPicPr>
          <p:cNvPr id="4" name="AOH Membership - Small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1492" y="1837765"/>
            <a:ext cx="5905500" cy="3311525"/>
          </a:xfrm>
        </p:spPr>
      </p:pic>
    </p:spTree>
    <p:extLst>
      <p:ext uri="{BB962C8B-B14F-4D97-AF65-F5344CB8AC3E}">
        <p14:creationId xmlns="" xmlns:p14="http://schemas.microsoft.com/office/powerpoint/2010/main" val="20213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Stock AOH ads</a:t>
            </a:r>
          </a:p>
          <a:p>
            <a:r>
              <a:rPr lang="en-US" dirty="0" smtClean="0"/>
              <a:t>How to promote to your local county</a:t>
            </a:r>
          </a:p>
          <a:p>
            <a:pPr lvl="1"/>
            <a:r>
              <a:rPr lang="en-US" dirty="0" smtClean="0"/>
              <a:t>More bang </a:t>
            </a:r>
            <a:r>
              <a:rPr lang="en-US" smtClean="0"/>
              <a:t>for your buck</a:t>
            </a:r>
            <a:endParaRPr lang="en-US" dirty="0" smtClean="0"/>
          </a:p>
          <a:p>
            <a:r>
              <a:rPr lang="en-US" dirty="0" smtClean="0"/>
              <a:t>How to make a local ad or video</a:t>
            </a:r>
          </a:p>
        </p:txBody>
      </p:sp>
    </p:spTree>
    <p:extLst>
      <p:ext uri="{BB962C8B-B14F-4D97-AF65-F5344CB8AC3E}">
        <p14:creationId xmlns="" xmlns:p14="http://schemas.microsoft.com/office/powerpoint/2010/main" val="213857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Marketing, promotion, and advertising,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Irish Central Advertising campaign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24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Campaign Themes </a:t>
            </a:r>
            <a:r>
              <a:rPr lang="mr-IN" dirty="0" smtClean="0"/>
              <a:t>–</a:t>
            </a:r>
            <a:r>
              <a:rPr lang="en-US" dirty="0" smtClean="0"/>
              <a:t> 2 photos each </a:t>
            </a:r>
            <a:r>
              <a:rPr lang="mr-IN" dirty="0" smtClean="0"/>
              <a:t>–</a:t>
            </a:r>
            <a:r>
              <a:rPr lang="en-US" dirty="0" smtClean="0"/>
              <a:t> 6 ads </a:t>
            </a:r>
            <a:r>
              <a:rPr lang="en-US" dirty="0" err="1" smtClean="0"/>
              <a:t>linkd</a:t>
            </a:r>
            <a:r>
              <a:rPr lang="en-US" dirty="0" smtClean="0"/>
              <a:t> to our landing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Embrace your Irish heritage</a:t>
            </a:r>
          </a:p>
          <a:p>
            <a:endParaRPr lang="en-US" dirty="0" smtClean="0"/>
          </a:p>
          <a:p>
            <a:r>
              <a:rPr lang="en-US" dirty="0" smtClean="0"/>
              <a:t>Join the voice of Irish America</a:t>
            </a:r>
          </a:p>
          <a:p>
            <a:endParaRPr lang="en-US" dirty="0" smtClean="0"/>
          </a:p>
          <a:p>
            <a:r>
              <a:rPr lang="en-US" dirty="0" smtClean="0"/>
              <a:t>Grow your Irish American Community</a:t>
            </a:r>
          </a:p>
        </p:txBody>
      </p:sp>
    </p:spTree>
    <p:extLst>
      <p:ext uri="{BB962C8B-B14F-4D97-AF65-F5344CB8AC3E}">
        <p14:creationId xmlns="" xmlns:p14="http://schemas.microsoft.com/office/powerpoint/2010/main" val="7057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Banner 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3095433"/>
            <a:ext cx="10245863" cy="1266589"/>
          </a:xfrm>
        </p:spPr>
      </p:pic>
    </p:spTree>
    <p:extLst>
      <p:ext uri="{BB962C8B-B14F-4D97-AF65-F5344CB8AC3E}">
        <p14:creationId xmlns="" xmlns:p14="http://schemas.microsoft.com/office/powerpoint/2010/main" val="41866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22" y="439103"/>
            <a:ext cx="6149008" cy="5125813"/>
          </a:xfrm>
        </p:spPr>
      </p:pic>
    </p:spTree>
    <p:extLst>
      <p:ext uri="{BB962C8B-B14F-4D97-AF65-F5344CB8AC3E}">
        <p14:creationId xmlns="" xmlns:p14="http://schemas.microsoft.com/office/powerpoint/2010/main" val="56530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45" y="331304"/>
            <a:ext cx="6013334" cy="5012715"/>
          </a:xfrm>
        </p:spPr>
      </p:pic>
    </p:spTree>
    <p:extLst>
      <p:ext uri="{BB962C8B-B14F-4D97-AF65-F5344CB8AC3E}">
        <p14:creationId xmlns="" xmlns:p14="http://schemas.microsoft.com/office/powerpoint/2010/main" val="159507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14" y="198782"/>
            <a:ext cx="6144422" cy="5121990"/>
          </a:xfrm>
        </p:spPr>
      </p:pic>
    </p:spTree>
    <p:extLst>
      <p:ext uri="{BB962C8B-B14F-4D97-AF65-F5344CB8AC3E}">
        <p14:creationId xmlns="" xmlns:p14="http://schemas.microsoft.com/office/powerpoint/2010/main" val="158349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page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When someone clicks on our ad </a:t>
            </a:r>
            <a:r>
              <a:rPr lang="mr-IN" dirty="0" smtClean="0"/>
              <a:t>–</a:t>
            </a:r>
            <a:r>
              <a:rPr lang="en-US" dirty="0" smtClean="0"/>
              <a:t> they will go to our landing page</a:t>
            </a:r>
          </a:p>
          <a:p>
            <a:pPr lvl="1"/>
            <a:r>
              <a:rPr lang="en-US" dirty="0" smtClean="0"/>
              <a:t>Forms will go to organizer, office, webmaster, vice president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AOH Landing Page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6030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421</TotalTime>
  <Words>190</Words>
  <Application>Microsoft Office PowerPoint</Application>
  <PresentationFormat>Custom</PresentationFormat>
  <Paragraphs>41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Main Event</vt:lpstr>
      <vt:lpstr>Marketing, promotion, and advertising, 2017</vt:lpstr>
      <vt:lpstr>Branding is the key to identity</vt:lpstr>
      <vt:lpstr>Marketing, promotion, and advertising, 2017</vt:lpstr>
      <vt:lpstr>Three Campaign Themes – 2 photos each – 6 ads linkd to our landing page</vt:lpstr>
      <vt:lpstr>Banner ad</vt:lpstr>
      <vt:lpstr> </vt:lpstr>
      <vt:lpstr> </vt:lpstr>
      <vt:lpstr> </vt:lpstr>
      <vt:lpstr>Landing page </vt:lpstr>
      <vt:lpstr>Slide 10</vt:lpstr>
      <vt:lpstr>Slide 11</vt:lpstr>
      <vt:lpstr>Slide 12</vt:lpstr>
      <vt:lpstr>application</vt:lpstr>
      <vt:lpstr>Success =</vt:lpstr>
      <vt:lpstr> </vt:lpstr>
      <vt:lpstr>Slide 16</vt:lpstr>
      <vt:lpstr>Slide 17</vt:lpstr>
      <vt:lpstr>Slide 18</vt:lpstr>
      <vt:lpstr>Slide 19</vt:lpstr>
      <vt:lpstr>Marketing, Promotion, and advertising, 2017</vt:lpstr>
      <vt:lpstr>Video content</vt:lpstr>
      <vt:lpstr>Social Media Guide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Promotion and advertising 2017</dc:title>
  <dc:creator>Danny O'Connell</dc:creator>
  <cp:lastModifiedBy>TimKala</cp:lastModifiedBy>
  <cp:revision>11</cp:revision>
  <dcterms:created xsi:type="dcterms:W3CDTF">2017-10-10T18:25:58Z</dcterms:created>
  <dcterms:modified xsi:type="dcterms:W3CDTF">2017-10-20T19:48:49Z</dcterms:modified>
</cp:coreProperties>
</file>